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3" r:id="rId2"/>
    <p:sldId id="284" r:id="rId3"/>
    <p:sldId id="271" r:id="rId4"/>
    <p:sldId id="272" r:id="rId5"/>
    <p:sldId id="267" r:id="rId6"/>
    <p:sldId id="268" r:id="rId7"/>
    <p:sldId id="269" r:id="rId8"/>
    <p:sldId id="270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7C"/>
    <a:srgbClr val="007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5" autoAdjust="0"/>
    <p:restoredTop sz="88192" autoAdjust="0"/>
  </p:normalViewPr>
  <p:slideViewPr>
    <p:cSldViewPr>
      <p:cViewPr varScale="1">
        <p:scale>
          <a:sx n="65" d="100"/>
          <a:sy n="65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8E552-E033-4542-8C82-75A71C7FE09B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89AEF-FCF0-432E-A4CC-683E84E66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4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OpenUmbrella.org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89AEF-FCF0-432E-A4CC-683E84E661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5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 an open mind. Start with seed words and then</a:t>
            </a:r>
            <a:r>
              <a:rPr lang="en-US" baseline="0" dirty="0" smtClean="0"/>
              <a:t> allow the process to present your best options.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89AEF-FCF0-432E-A4CC-683E84E661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68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south </a:t>
            </a:r>
            <a:r>
              <a:rPr lang="en-US" dirty="0" err="1" smtClean="0"/>
              <a:t>georgia</a:t>
            </a:r>
            <a:r>
              <a:rPr lang="en-US" dirty="0" smtClean="0"/>
              <a:t> hunting land for sale</a:t>
            </a:r>
          </a:p>
          <a:p>
            <a:r>
              <a:rPr lang="en-US" dirty="0" smtClean="0"/>
              <a:t>peanut farm for sale </a:t>
            </a:r>
            <a:r>
              <a:rPr lang="en-US" dirty="0" err="1" smtClean="0"/>
              <a:t>georgia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89AEF-FCF0-432E-A4CC-683E84E661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71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89AEF-FCF0-432E-A4CC-683E84E661F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88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4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5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7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8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7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9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0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8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1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E3B24-B02F-4D62-85CD-39A00960308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DF681-8E6C-409F-88BD-CB8974DA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2" t="9693" r="15198" b="3515"/>
          <a:stretch/>
        </p:blipFill>
        <p:spPr bwMode="auto">
          <a:xfrm>
            <a:off x="304800" y="446723"/>
            <a:ext cx="8619191" cy="488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171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8" t="8351" r="25981" b="6154"/>
          <a:stretch/>
        </p:blipFill>
        <p:spPr bwMode="auto">
          <a:xfrm>
            <a:off x="1504334" y="152400"/>
            <a:ext cx="5796117" cy="539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754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Keyword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Google Search</a:t>
            </a:r>
          </a:p>
          <a:p>
            <a:r>
              <a:rPr lang="en-US" dirty="0" smtClean="0"/>
              <a:t>Research Your Competition</a:t>
            </a:r>
          </a:p>
          <a:p>
            <a:r>
              <a:rPr lang="en-US" dirty="0" smtClean="0"/>
              <a:t>Google Keyword Planner</a:t>
            </a:r>
          </a:p>
          <a:p>
            <a:r>
              <a:rPr lang="en-US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Paid Keyword Research Tools</a:t>
            </a:r>
          </a:p>
          <a:p>
            <a:r>
              <a:rPr lang="en-US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Use Data From Google Analytics</a:t>
            </a:r>
          </a:p>
        </p:txBody>
      </p:sp>
    </p:spTree>
    <p:extLst>
      <p:ext uri="{BB962C8B-B14F-4D97-AF65-F5344CB8AC3E}">
        <p14:creationId xmlns:p14="http://schemas.microsoft.com/office/powerpoint/2010/main" val="179308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82575"/>
            <a:ext cx="7772400" cy="1470025"/>
          </a:xfrm>
        </p:spPr>
        <p:txBody>
          <a:bodyPr/>
          <a:lstStyle/>
          <a:p>
            <a:r>
              <a:rPr lang="en-US" dirty="0" smtClean="0"/>
              <a:t>Keyword Research Process</a:t>
            </a:r>
            <a:endParaRPr lang="en-US" dirty="0"/>
          </a:p>
        </p:txBody>
      </p:sp>
      <p:pic>
        <p:nvPicPr>
          <p:cNvPr id="5122" name="Picture 2" descr="Image result for keyword resea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4997812" cy="3695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0" y="2057400"/>
            <a:ext cx="1905000" cy="230832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Keep an open mind. Start with seed words and then allow the process to present your best options.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62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Search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1600200"/>
            <a:ext cx="2667000" cy="45259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Tip #1: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Search the Term or Phrase &amp; Pay Attention to Auto-Correct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70"/>
          <a:stretch/>
        </p:blipFill>
        <p:spPr bwMode="auto">
          <a:xfrm>
            <a:off x="753438" y="1066800"/>
            <a:ext cx="4611042" cy="510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753438" y="914400"/>
            <a:ext cx="3589962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67000" y="1371600"/>
            <a:ext cx="533400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358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495800"/>
            <a:ext cx="8458200" cy="1143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Tip #2:</a:t>
            </a:r>
            <a:r>
              <a:rPr lang="en-US" dirty="0" smtClean="0"/>
              <a:t>  Google is telling you the most popular searches. Search your terms or phrase and pay attention to automated suggestions that populate…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73" b="77223"/>
          <a:stretch/>
        </p:blipFill>
        <p:spPr bwMode="auto">
          <a:xfrm>
            <a:off x="0" y="461963"/>
            <a:ext cx="5806440" cy="135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3" r="52154" b="73297"/>
          <a:stretch/>
        </p:blipFill>
        <p:spPr bwMode="auto">
          <a:xfrm>
            <a:off x="1600200" y="1600200"/>
            <a:ext cx="6225356" cy="157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3" r="56461" b="73297"/>
          <a:stretch/>
        </p:blipFill>
        <p:spPr bwMode="auto">
          <a:xfrm>
            <a:off x="2973981" y="2971800"/>
            <a:ext cx="5664917" cy="157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71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Related Searches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9400" y="884237"/>
            <a:ext cx="2209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Tip #3</a:t>
            </a:r>
          </a:p>
          <a:p>
            <a:pPr marL="0" indent="0">
              <a:buNone/>
            </a:pPr>
            <a:r>
              <a:rPr lang="en-US" dirty="0" smtClean="0"/>
              <a:t>Great way to get ideas on keywords &amp; phrases to consider for SEO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" t="3516" r="59707" b="17752"/>
          <a:stretch/>
        </p:blipFill>
        <p:spPr bwMode="auto">
          <a:xfrm>
            <a:off x="1721776" y="838200"/>
            <a:ext cx="4633303" cy="515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" t="4591" r="54101" b="70524"/>
          <a:stretch/>
        </p:blipFill>
        <p:spPr bwMode="auto">
          <a:xfrm>
            <a:off x="609600" y="838200"/>
            <a:ext cx="4548648" cy="1358251"/>
          </a:xfrm>
          <a:prstGeom prst="rect">
            <a:avLst/>
          </a:prstGeom>
          <a:ln w="6350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838200" y="990600"/>
            <a:ext cx="2362200" cy="526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2514600"/>
            <a:ext cx="1981200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Search Term &amp; Scroll to very bottom of the page to see related searches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514600" y="1517325"/>
            <a:ext cx="914400" cy="297847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9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your Competitors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Think of the terms related to your overall SEO strategy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Search Google for terms you wish to rank for and review the websites presently ranking.</a:t>
            </a:r>
          </a:p>
          <a:p>
            <a:pPr marL="0" indent="0" algn="ctr">
              <a:buNone/>
            </a:pPr>
            <a:r>
              <a:rPr lang="en-US" dirty="0"/>
              <a:t>“peanut farm for sale </a:t>
            </a:r>
            <a:r>
              <a:rPr lang="en-US" dirty="0" err="1" smtClean="0"/>
              <a:t>georgia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80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Source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 Click on Website</a:t>
            </a:r>
          </a:p>
          <a:p>
            <a:r>
              <a:rPr lang="en-US" dirty="0" smtClean="0"/>
              <a:t>Choose View Source</a:t>
            </a:r>
          </a:p>
          <a:p>
            <a:r>
              <a:rPr lang="en-US" dirty="0" smtClean="0"/>
              <a:t>CTRL + F (Find) - Title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6" r="47994" b="75604"/>
          <a:stretch/>
        </p:blipFill>
        <p:spPr bwMode="auto">
          <a:xfrm>
            <a:off x="1143000" y="3657600"/>
            <a:ext cx="6766560" cy="143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73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Keyword Planner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Designed for Google </a:t>
            </a:r>
            <a:r>
              <a:rPr lang="en-US" dirty="0" err="1" smtClean="0"/>
              <a:t>Adwords</a:t>
            </a:r>
            <a:r>
              <a:rPr lang="en-US" dirty="0" smtClean="0"/>
              <a:t> but Free</a:t>
            </a:r>
          </a:p>
          <a:p>
            <a:r>
              <a:rPr lang="en-US" dirty="0" smtClean="0"/>
              <a:t>Requires a Google Account</a:t>
            </a:r>
          </a:p>
          <a:p>
            <a:r>
              <a:rPr lang="en-US" dirty="0" smtClean="0"/>
              <a:t>Create a FREE AdWords Account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1" t="2858" r="10981" b="41538"/>
          <a:stretch/>
        </p:blipFill>
        <p:spPr bwMode="auto">
          <a:xfrm>
            <a:off x="838200" y="3429000"/>
            <a:ext cx="7535487" cy="24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179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Keyword Planner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r="33353" b="42857"/>
          <a:stretch/>
        </p:blipFill>
        <p:spPr bwMode="auto">
          <a:xfrm>
            <a:off x="243840" y="1600200"/>
            <a:ext cx="867156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942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Keywords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6" r="34641" b="37363"/>
          <a:stretch/>
        </p:blipFill>
        <p:spPr bwMode="auto">
          <a:xfrm>
            <a:off x="213360" y="1447800"/>
            <a:ext cx="850392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5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" r="50000" b="5714"/>
          <a:stretch/>
        </p:blipFill>
        <p:spPr bwMode="auto">
          <a:xfrm>
            <a:off x="1524000" y="76200"/>
            <a:ext cx="6248400" cy="5972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691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Keyword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 t="8791" r="19180" b="14505"/>
          <a:stretch/>
        </p:blipFill>
        <p:spPr bwMode="auto">
          <a:xfrm>
            <a:off x="457200" y="1197077"/>
            <a:ext cx="8382000" cy="428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603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Mining Your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95"/>
          <a:stretch/>
        </p:blipFill>
        <p:spPr bwMode="auto">
          <a:xfrm>
            <a:off x="381000" y="1371600"/>
            <a:ext cx="8229600" cy="461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568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Tweak &amp; Modify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3" r="37804" b="9450"/>
          <a:stretch/>
        </p:blipFill>
        <p:spPr bwMode="auto">
          <a:xfrm>
            <a:off x="838200" y="1295544"/>
            <a:ext cx="7482840" cy="467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241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3" t="257" r="46442" b="-257"/>
          <a:stretch/>
        </p:blipFill>
        <p:spPr bwMode="auto">
          <a:xfrm>
            <a:off x="1371600" y="381000"/>
            <a:ext cx="6065519" cy="510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514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Sample Search Term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3" r="42138"/>
          <a:stretch/>
        </p:blipFill>
        <p:spPr bwMode="auto">
          <a:xfrm>
            <a:off x="1368930" y="1223963"/>
            <a:ext cx="6129149" cy="43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939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447C"/>
                </a:solidFill>
              </a:rPr>
              <a:t>Never </a:t>
            </a:r>
            <a:r>
              <a:rPr lang="en-US" sz="3200" b="1" dirty="0" smtClean="0">
                <a:solidFill>
                  <a:srgbClr val="00447C"/>
                </a:solidFill>
              </a:rPr>
              <a:t>Stop Your </a:t>
            </a:r>
            <a:r>
              <a:rPr lang="en-US" sz="3200" b="1" dirty="0">
                <a:solidFill>
                  <a:srgbClr val="00447C"/>
                </a:solidFill>
              </a:rPr>
              <a:t>SEO </a:t>
            </a:r>
            <a:r>
              <a:rPr lang="en-US" sz="3200" b="1" dirty="0" smtClean="0">
                <a:solidFill>
                  <a:srgbClr val="00447C"/>
                </a:solidFill>
              </a:rPr>
              <a:t>Efforts</a:t>
            </a:r>
            <a:endParaRPr lang="en-US" sz="3200" b="1" dirty="0">
              <a:solidFill>
                <a:srgbClr val="00447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4114800"/>
          </a:xfrm>
        </p:spPr>
        <p:txBody>
          <a:bodyPr>
            <a:normAutofit fontScale="85000" lnSpcReduction="10000"/>
          </a:bodyPr>
          <a:lstStyle/>
          <a:p>
            <a:r>
              <a:rPr lang="en-US" sz="2400" b="1" dirty="0" smtClean="0">
                <a:solidFill>
                  <a:srgbClr val="00447C"/>
                </a:solidFill>
              </a:rPr>
              <a:t>Most Important Marketing You Can Do (and FREE)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00447C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447C"/>
                </a:solidFill>
              </a:rPr>
              <a:t>"</a:t>
            </a:r>
            <a:r>
              <a:rPr lang="en-US" sz="2400" b="1" dirty="0">
                <a:solidFill>
                  <a:srgbClr val="00447C"/>
                </a:solidFill>
              </a:rPr>
              <a:t>One thing I've seen consistently in my 15 years of experience is the belief that SEO is a one-time thing. </a:t>
            </a:r>
            <a:endParaRPr lang="en-US" sz="2400" b="1" dirty="0" smtClean="0">
              <a:solidFill>
                <a:srgbClr val="00447C"/>
              </a:solidFill>
            </a:endParaRPr>
          </a:p>
          <a:p>
            <a:pPr marL="0" indent="0">
              <a:buNone/>
            </a:pPr>
            <a:endParaRPr lang="en-US" sz="1200" b="1" dirty="0">
              <a:solidFill>
                <a:srgbClr val="00447C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447C"/>
                </a:solidFill>
              </a:rPr>
              <a:t>In </a:t>
            </a:r>
            <a:r>
              <a:rPr lang="en-US" sz="2400" b="1" dirty="0">
                <a:solidFill>
                  <a:srgbClr val="00447C"/>
                </a:solidFill>
              </a:rPr>
              <a:t>reality, it is a process that never stops. </a:t>
            </a:r>
            <a:endParaRPr lang="en-US" sz="2400" b="1" dirty="0" smtClean="0">
              <a:solidFill>
                <a:srgbClr val="00447C"/>
              </a:solidFill>
            </a:endParaRPr>
          </a:p>
          <a:p>
            <a:pPr marL="0" indent="0">
              <a:buNone/>
            </a:pPr>
            <a:endParaRPr lang="en-US" sz="1200" b="1" dirty="0">
              <a:solidFill>
                <a:srgbClr val="00447C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447C"/>
                </a:solidFill>
              </a:rPr>
              <a:t>The </a:t>
            </a:r>
            <a:r>
              <a:rPr lang="en-US" sz="2400" b="1" dirty="0">
                <a:solidFill>
                  <a:srgbClr val="00447C"/>
                </a:solidFill>
              </a:rPr>
              <a:t>moment you stop improving your site and search rankings is the moment you fall behind. Once you fall behind, it's incredibly difficult to catch up, and catching up is not </a:t>
            </a:r>
            <a:r>
              <a:rPr lang="en-US" sz="2400" b="1" dirty="0" smtClean="0">
                <a:solidFill>
                  <a:srgbClr val="00447C"/>
                </a:solidFill>
              </a:rPr>
              <a:t>easy to fix</a:t>
            </a:r>
            <a:r>
              <a:rPr lang="en-US" sz="2400" b="1" dirty="0">
                <a:solidFill>
                  <a:srgbClr val="00447C"/>
                </a:solidFill>
              </a:rPr>
              <a:t>. </a:t>
            </a:r>
            <a:r>
              <a:rPr lang="en-US" sz="2400" b="1" dirty="0" smtClean="0">
                <a:solidFill>
                  <a:srgbClr val="00447C"/>
                </a:solidFill>
              </a:rPr>
              <a:t>Businesses </a:t>
            </a:r>
            <a:r>
              <a:rPr lang="en-US" sz="2400" b="1" dirty="0">
                <a:solidFill>
                  <a:srgbClr val="00447C"/>
                </a:solidFill>
              </a:rPr>
              <a:t>that are serious about search and SEO must realize that it is a long-term investment</a:t>
            </a:r>
            <a:r>
              <a:rPr lang="en-US" sz="2400" b="1" dirty="0" smtClean="0">
                <a:solidFill>
                  <a:srgbClr val="00447C"/>
                </a:solidFill>
              </a:rPr>
              <a:t>.”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00447C"/>
              </a:solidFill>
            </a:endParaRPr>
          </a:p>
          <a:p>
            <a:pPr marL="0" indent="0" algn="ctr">
              <a:buNone/>
            </a:pPr>
            <a:r>
              <a:rPr lang="en-US" sz="2200" b="1" dirty="0" smtClean="0">
                <a:solidFill>
                  <a:srgbClr val="00447C"/>
                </a:solidFill>
              </a:rPr>
              <a:t>Rich </a:t>
            </a:r>
            <a:r>
              <a:rPr lang="en-US" sz="2200" b="1" dirty="0" err="1">
                <a:solidFill>
                  <a:srgbClr val="00447C"/>
                </a:solidFill>
              </a:rPr>
              <a:t>Missey</a:t>
            </a:r>
            <a:r>
              <a:rPr lang="en-US" sz="1900" b="1" dirty="0">
                <a:solidFill>
                  <a:srgbClr val="00447C"/>
                </a:solidFill>
              </a:rPr>
              <a:t>, North American SEO manager for Newarkelement14.</a:t>
            </a:r>
            <a:endParaRPr lang="en-US" sz="1900" b="1" dirty="0" smtClean="0">
              <a:solidFill>
                <a:srgbClr val="0044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9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7395</TotalTime>
  <Words>358</Words>
  <Application>Microsoft Office PowerPoint</Application>
  <PresentationFormat>On-screen Show (4:3)</PresentationFormat>
  <Paragraphs>53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Keyword Research</vt:lpstr>
      <vt:lpstr>Keyword Research Process</vt:lpstr>
      <vt:lpstr>Search Results</vt:lpstr>
      <vt:lpstr>PowerPoint Presentation</vt:lpstr>
      <vt:lpstr>Related Searches</vt:lpstr>
      <vt:lpstr>Research your Competitors</vt:lpstr>
      <vt:lpstr>View Source </vt:lpstr>
      <vt:lpstr>Google Keyword Planner</vt:lpstr>
      <vt:lpstr>Google Keyword Planner</vt:lpstr>
      <vt:lpstr>Search for Keywords</vt:lpstr>
      <vt:lpstr>PowerPoint Presentation</vt:lpstr>
      <vt:lpstr>Get Keyword Ideas</vt:lpstr>
      <vt:lpstr>Mining Your Results</vt:lpstr>
      <vt:lpstr>Tweak &amp; Modify Search</vt:lpstr>
      <vt:lpstr>PowerPoint Presentation</vt:lpstr>
      <vt:lpstr>Another Sample Search Term</vt:lpstr>
      <vt:lpstr>Never Stop Your SEO Efforts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Power Point</dc:title>
  <dc:creator>Jihan Blue</dc:creator>
  <cp:lastModifiedBy>Nora Sullivan</cp:lastModifiedBy>
  <cp:revision>156</cp:revision>
  <dcterms:created xsi:type="dcterms:W3CDTF">2016-01-08T23:24:53Z</dcterms:created>
  <dcterms:modified xsi:type="dcterms:W3CDTF">2016-02-18T21:58:30Z</dcterms:modified>
</cp:coreProperties>
</file>